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ustomXml" Target="../customXml/item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17DB-2896-4097-7D0B-BECCCAAD1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31597-6A4A-C577-B6C1-4D43E84BB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01951-F66F-0BDF-0A99-503463E6D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F3D0-A2BB-063D-51DD-99AA01D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AFB20-CAE2-A03C-ADE1-410FFB49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4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3C14-9D57-1753-AFA1-531AE02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0A81-33E5-B80D-EB6D-5CAA8067F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44C32-5655-E3E9-CBD4-2A5E3C43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1464-944E-5B19-9416-3ABD2FA3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2A36F-FDE4-7DB8-996C-3452F45F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4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BA5C1-8088-E2CA-BF28-FFBD35C6B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48A9D-A119-15B6-280E-B8A28E2CB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7099-0954-E2CA-80FB-BC9D1B98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4C527-1929-821A-7766-1B50E660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4C9E-9622-7FF3-BAF9-7F6DC4EC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3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295E-CF95-E488-A833-76F31301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4A50-D6CC-48E4-B5C4-93927DC2A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C2F11-7F6F-ED77-83F5-AE99D7B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DC62D-B74C-B6AF-82AE-1A98FE34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7D969-FEAD-7B5B-D0B0-884E7859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5F99-7B76-2245-D38A-3EAD4617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A6F3E-C417-1066-86D4-C74790C23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074EC-5350-DB7F-2AD2-9073A1C4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8E1F5-D429-D6B5-233E-6B6F5C00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8BA81-936B-985E-6C83-D562E7B2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3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6A42-D1A1-AB6F-3A17-4CA6BF97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15510-6B20-41A4-21D4-83E817AEA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C97D-49A4-2F1D-6DB8-AD6E24158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CFCF1-1CA1-71DE-087D-368262BA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5C39D-A4A2-F339-53B2-1A632524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CCDB9-004C-3324-7B3A-3838A50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2AED-F1DE-DD3A-4758-61C70720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46F1B-787D-5ED4-7A58-CD8865455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BF8BE-BFBA-19A7-F517-18A8EA6A4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FA9EF-2308-700C-5874-2A0BADD1E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FFC49-3095-5E6C-6EF6-FB6F6D752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080F65-81F8-D29D-A582-DA2D94E8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7F1CD-E2D4-842E-9C59-E1A88B56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A85BA-6799-C2CE-EA80-8AEAC218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7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92E9-3378-8659-78D3-13BCCA03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63148-1D6A-8F90-E151-02965C31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5FC9-AB31-5756-00DF-CF7222BE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25BA9-75AF-2475-571E-D97181EB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6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771EE-EC36-2B3E-F873-D62D9F73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46280-663F-52E8-7C88-1D33562A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F042F-B001-9709-B3E9-F2EEE7CD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1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9628-47F5-AAAE-F9BD-8D06C485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DA090-5E3D-EC8C-7661-3A9AAF9C4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8151A-91EB-ECE3-CAF8-5D20C4D16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5594-7C1A-51AD-7667-6B53B2D3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AEE4E-A24D-17D8-E58E-8EF7C9EF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65150-B5E2-6F8D-0938-D701D5C5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720A-E89E-ED47-5A31-270F77EB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7FE8D-EB25-D6E0-FD1E-2E04BF0C4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6B1AB-4BA1-ABB0-B8A3-6011AE581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01C0F-6496-2FDC-2A84-A0DC5C8C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55486-A89B-37AB-4603-A76E7710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9BBD7-0868-84D4-0262-F19F7A36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284D8-7FBF-82FF-656F-E6C5685A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77DC8-0BFE-5196-F2F3-AFDA6874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6F613-13FE-1BED-BA36-1485EE79E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DA5D1-CDDF-41F4-9DF0-8E3BA83A23A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E228B-F07B-828B-DE74-5156EE7D1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9314-61F4-44DF-E187-00B8BC4DE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95C4E-2F96-45E8-AD1D-A747CF330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74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1-20">
            <a:extLst>
              <a:ext uri="{FF2B5EF4-FFF2-40B4-BE49-F238E27FC236}">
                <a16:creationId xmlns:a16="http://schemas.microsoft.com/office/drawing/2014/main" id="{2259483C-829A-9BD6-E6BE-62B9254DE8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5" y="0"/>
            <a:ext cx="5300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3-58">
            <a:extLst>
              <a:ext uri="{FF2B5EF4-FFF2-40B4-BE49-F238E27FC236}">
                <a16:creationId xmlns:a16="http://schemas.microsoft.com/office/drawing/2014/main" id="{5A003BBA-4C20-561D-3D09-48E3920477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4-13">
            <a:extLst>
              <a:ext uri="{FF2B5EF4-FFF2-40B4-BE49-F238E27FC236}">
                <a16:creationId xmlns:a16="http://schemas.microsoft.com/office/drawing/2014/main" id="{AA803280-34B4-90EA-477E-22C5489CB7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4-29">
            <a:extLst>
              <a:ext uri="{FF2B5EF4-FFF2-40B4-BE49-F238E27FC236}">
                <a16:creationId xmlns:a16="http://schemas.microsoft.com/office/drawing/2014/main" id="{862F8E70-23B2-4E75-778F-C54D9D0D0F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4-43">
            <a:extLst>
              <a:ext uri="{FF2B5EF4-FFF2-40B4-BE49-F238E27FC236}">
                <a16:creationId xmlns:a16="http://schemas.microsoft.com/office/drawing/2014/main" id="{89B0D444-7FAA-344E-09E8-9F3C9BF21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4-58">
            <a:extLst>
              <a:ext uri="{FF2B5EF4-FFF2-40B4-BE49-F238E27FC236}">
                <a16:creationId xmlns:a16="http://schemas.microsoft.com/office/drawing/2014/main" id="{58B5E6B5-7EE1-A344-EA39-5854E8802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5-14">
            <a:extLst>
              <a:ext uri="{FF2B5EF4-FFF2-40B4-BE49-F238E27FC236}">
                <a16:creationId xmlns:a16="http://schemas.microsoft.com/office/drawing/2014/main" id="{E9E7EB16-A4B3-98A5-38B3-FCF05A132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01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5-31">
            <a:extLst>
              <a:ext uri="{FF2B5EF4-FFF2-40B4-BE49-F238E27FC236}">
                <a16:creationId xmlns:a16="http://schemas.microsoft.com/office/drawing/2014/main" id="{EFEB7AB5-8AAA-72F9-5952-B375A8930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5-47">
            <a:extLst>
              <a:ext uri="{FF2B5EF4-FFF2-40B4-BE49-F238E27FC236}">
                <a16:creationId xmlns:a16="http://schemas.microsoft.com/office/drawing/2014/main" id="{5318564F-658C-7A7C-5723-95D560D01A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6-03">
            <a:extLst>
              <a:ext uri="{FF2B5EF4-FFF2-40B4-BE49-F238E27FC236}">
                <a16:creationId xmlns:a16="http://schemas.microsoft.com/office/drawing/2014/main" id="{0101679E-AD08-81EB-B39A-389EC189D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6-17">
            <a:extLst>
              <a:ext uri="{FF2B5EF4-FFF2-40B4-BE49-F238E27FC236}">
                <a16:creationId xmlns:a16="http://schemas.microsoft.com/office/drawing/2014/main" id="{FB64CFAF-CEA4-6FD9-A38E-757CEF48D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1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1-49">
            <a:extLst>
              <a:ext uri="{FF2B5EF4-FFF2-40B4-BE49-F238E27FC236}">
                <a16:creationId xmlns:a16="http://schemas.microsoft.com/office/drawing/2014/main" id="{1DED32B5-0854-C67F-8768-1EE87EFFB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0"/>
            <a:ext cx="1212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6-30">
            <a:extLst>
              <a:ext uri="{FF2B5EF4-FFF2-40B4-BE49-F238E27FC236}">
                <a16:creationId xmlns:a16="http://schemas.microsoft.com/office/drawing/2014/main" id="{93187D40-42E9-8B7F-4D2C-FD28056B0C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0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6-44">
            <a:extLst>
              <a:ext uri="{FF2B5EF4-FFF2-40B4-BE49-F238E27FC236}">
                <a16:creationId xmlns:a16="http://schemas.microsoft.com/office/drawing/2014/main" id="{56C01FD3-00FF-EB17-A5F1-B8913AE49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5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7-01">
            <a:extLst>
              <a:ext uri="{FF2B5EF4-FFF2-40B4-BE49-F238E27FC236}">
                <a16:creationId xmlns:a16="http://schemas.microsoft.com/office/drawing/2014/main" id="{0C080F09-C472-C910-C600-4CBEA167D5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3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7-20">
            <a:extLst>
              <a:ext uri="{FF2B5EF4-FFF2-40B4-BE49-F238E27FC236}">
                <a16:creationId xmlns:a16="http://schemas.microsoft.com/office/drawing/2014/main" id="{2AFAE846-C0C3-08D6-4AEF-531B81F5F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1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7-33">
            <a:extLst>
              <a:ext uri="{FF2B5EF4-FFF2-40B4-BE49-F238E27FC236}">
                <a16:creationId xmlns:a16="http://schemas.microsoft.com/office/drawing/2014/main" id="{94DCAB8C-485C-6565-2878-7CB9DA71BD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7-48">
            <a:extLst>
              <a:ext uri="{FF2B5EF4-FFF2-40B4-BE49-F238E27FC236}">
                <a16:creationId xmlns:a16="http://schemas.microsoft.com/office/drawing/2014/main" id="{1AAE01A8-48FD-9E9E-D284-840B8600A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5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8-02">
            <a:extLst>
              <a:ext uri="{FF2B5EF4-FFF2-40B4-BE49-F238E27FC236}">
                <a16:creationId xmlns:a16="http://schemas.microsoft.com/office/drawing/2014/main" id="{C7B37892-B738-6E42-3305-B1B0AC1217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8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8-17">
            <a:extLst>
              <a:ext uri="{FF2B5EF4-FFF2-40B4-BE49-F238E27FC236}">
                <a16:creationId xmlns:a16="http://schemas.microsoft.com/office/drawing/2014/main" id="{A557B215-B44F-183D-A316-E109835BC0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8-30">
            <a:extLst>
              <a:ext uri="{FF2B5EF4-FFF2-40B4-BE49-F238E27FC236}">
                <a16:creationId xmlns:a16="http://schemas.microsoft.com/office/drawing/2014/main" id="{F2F05D4B-87AF-3624-6A60-F1756B9B0B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8-45">
            <a:extLst>
              <a:ext uri="{FF2B5EF4-FFF2-40B4-BE49-F238E27FC236}">
                <a16:creationId xmlns:a16="http://schemas.microsoft.com/office/drawing/2014/main" id="{BA2F4DED-B5C5-7B44-4ADA-1D759C459D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2-06">
            <a:extLst>
              <a:ext uri="{FF2B5EF4-FFF2-40B4-BE49-F238E27FC236}">
                <a16:creationId xmlns:a16="http://schemas.microsoft.com/office/drawing/2014/main" id="{5447F57F-FD81-0CDD-8A82-DBB98050E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" y="0"/>
            <a:ext cx="12150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8-57">
            <a:extLst>
              <a:ext uri="{FF2B5EF4-FFF2-40B4-BE49-F238E27FC236}">
                <a16:creationId xmlns:a16="http://schemas.microsoft.com/office/drawing/2014/main" id="{AF76EF75-7468-9457-7179-E5E354BFB8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9-13">
            <a:extLst>
              <a:ext uri="{FF2B5EF4-FFF2-40B4-BE49-F238E27FC236}">
                <a16:creationId xmlns:a16="http://schemas.microsoft.com/office/drawing/2014/main" id="{7ACD5BCC-8301-99D5-93DD-A33083848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92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9-31">
            <a:extLst>
              <a:ext uri="{FF2B5EF4-FFF2-40B4-BE49-F238E27FC236}">
                <a16:creationId xmlns:a16="http://schemas.microsoft.com/office/drawing/2014/main" id="{AC43433D-7F83-B1E0-C2EA-B240C6CA7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9-45">
            <a:extLst>
              <a:ext uri="{FF2B5EF4-FFF2-40B4-BE49-F238E27FC236}">
                <a16:creationId xmlns:a16="http://schemas.microsoft.com/office/drawing/2014/main" id="{247673F8-6DEF-4141-5ED6-1D5399945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9-57">
            <a:extLst>
              <a:ext uri="{FF2B5EF4-FFF2-40B4-BE49-F238E27FC236}">
                <a16:creationId xmlns:a16="http://schemas.microsoft.com/office/drawing/2014/main" id="{204D82A8-D2F1-775C-CD78-551171265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1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0-32">
            <a:extLst>
              <a:ext uri="{FF2B5EF4-FFF2-40B4-BE49-F238E27FC236}">
                <a16:creationId xmlns:a16="http://schemas.microsoft.com/office/drawing/2014/main" id="{A2BB31B8-A965-B649-BCF6-4699A44A4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0"/>
            <a:ext cx="1215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0-47">
            <a:extLst>
              <a:ext uri="{FF2B5EF4-FFF2-40B4-BE49-F238E27FC236}">
                <a16:creationId xmlns:a16="http://schemas.microsoft.com/office/drawing/2014/main" id="{851CB130-225E-6B91-89A8-F388C5C19B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1-03">
            <a:extLst>
              <a:ext uri="{FF2B5EF4-FFF2-40B4-BE49-F238E27FC236}">
                <a16:creationId xmlns:a16="http://schemas.microsoft.com/office/drawing/2014/main" id="{D3AFF838-4E86-5369-C7DF-0D2EEB9A8A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9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1-21">
            <a:extLst>
              <a:ext uri="{FF2B5EF4-FFF2-40B4-BE49-F238E27FC236}">
                <a16:creationId xmlns:a16="http://schemas.microsoft.com/office/drawing/2014/main" id="{338BA887-A6B5-8D17-E7DF-6C466B522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99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1-37">
            <a:extLst>
              <a:ext uri="{FF2B5EF4-FFF2-40B4-BE49-F238E27FC236}">
                <a16:creationId xmlns:a16="http://schemas.microsoft.com/office/drawing/2014/main" id="{C99D5B55-F49F-C156-4D8E-459EDB25D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8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2-23">
            <a:extLst>
              <a:ext uri="{FF2B5EF4-FFF2-40B4-BE49-F238E27FC236}">
                <a16:creationId xmlns:a16="http://schemas.microsoft.com/office/drawing/2014/main" id="{E4778E0F-7158-2B59-2FBF-5B0934900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95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2-11">
            <a:extLst>
              <a:ext uri="{FF2B5EF4-FFF2-40B4-BE49-F238E27FC236}">
                <a16:creationId xmlns:a16="http://schemas.microsoft.com/office/drawing/2014/main" id="{E8DCDBCD-B827-1D21-CAD2-4EB90A0F6E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9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2-28">
            <a:extLst>
              <a:ext uri="{FF2B5EF4-FFF2-40B4-BE49-F238E27FC236}">
                <a16:creationId xmlns:a16="http://schemas.microsoft.com/office/drawing/2014/main" id="{D6E7D97A-1D32-FBDD-DEAF-2994D95FCC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8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4-31">
            <a:extLst>
              <a:ext uri="{FF2B5EF4-FFF2-40B4-BE49-F238E27FC236}">
                <a16:creationId xmlns:a16="http://schemas.microsoft.com/office/drawing/2014/main" id="{F315AE69-3BAE-8FAB-5A25-384DD45C7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02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4-45">
            <a:extLst>
              <a:ext uri="{FF2B5EF4-FFF2-40B4-BE49-F238E27FC236}">
                <a16:creationId xmlns:a16="http://schemas.microsoft.com/office/drawing/2014/main" id="{C256CA86-AF1F-37C6-CB5F-AC146B5B5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9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5-01">
            <a:extLst>
              <a:ext uri="{FF2B5EF4-FFF2-40B4-BE49-F238E27FC236}">
                <a16:creationId xmlns:a16="http://schemas.microsoft.com/office/drawing/2014/main" id="{9902FF4B-F580-F0B7-9D75-8DB1468E27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5-15">
            <a:extLst>
              <a:ext uri="{FF2B5EF4-FFF2-40B4-BE49-F238E27FC236}">
                <a16:creationId xmlns:a16="http://schemas.microsoft.com/office/drawing/2014/main" id="{8EEAED3C-44C7-583F-1F8A-0F238FDAC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3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5-27">
            <a:extLst>
              <a:ext uri="{FF2B5EF4-FFF2-40B4-BE49-F238E27FC236}">
                <a16:creationId xmlns:a16="http://schemas.microsoft.com/office/drawing/2014/main" id="{A2DA0D80-DFF5-4F15-09AB-91D89F9B1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82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5-41">
            <a:extLst>
              <a:ext uri="{FF2B5EF4-FFF2-40B4-BE49-F238E27FC236}">
                <a16:creationId xmlns:a16="http://schemas.microsoft.com/office/drawing/2014/main" id="{A13BFA36-B4BD-5AFB-9C2B-EEBABE0314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5-59">
            <a:extLst>
              <a:ext uri="{FF2B5EF4-FFF2-40B4-BE49-F238E27FC236}">
                <a16:creationId xmlns:a16="http://schemas.microsoft.com/office/drawing/2014/main" id="{C21156E6-5046-4302-DED8-670136A2C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3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6-13">
            <a:extLst>
              <a:ext uri="{FF2B5EF4-FFF2-40B4-BE49-F238E27FC236}">
                <a16:creationId xmlns:a16="http://schemas.microsoft.com/office/drawing/2014/main" id="{A6F822A7-C321-9949-2906-CE5CB3A6C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2-41">
            <a:extLst>
              <a:ext uri="{FF2B5EF4-FFF2-40B4-BE49-F238E27FC236}">
                <a16:creationId xmlns:a16="http://schemas.microsoft.com/office/drawing/2014/main" id="{AF4E74E6-A562-F4D3-ADA0-5ECEDBAA0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2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6-29">
            <a:extLst>
              <a:ext uri="{FF2B5EF4-FFF2-40B4-BE49-F238E27FC236}">
                <a16:creationId xmlns:a16="http://schemas.microsoft.com/office/drawing/2014/main" id="{A3A8B2B5-977E-0971-5A34-EF2E6283A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78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6-48">
            <a:extLst>
              <a:ext uri="{FF2B5EF4-FFF2-40B4-BE49-F238E27FC236}">
                <a16:creationId xmlns:a16="http://schemas.microsoft.com/office/drawing/2014/main" id="{C2E85084-5056-D625-5A70-866C32F6D9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07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6-59">
            <a:extLst>
              <a:ext uri="{FF2B5EF4-FFF2-40B4-BE49-F238E27FC236}">
                <a16:creationId xmlns:a16="http://schemas.microsoft.com/office/drawing/2014/main" id="{F3BB0039-B196-99BF-A165-D446D999E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7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7-15">
            <a:extLst>
              <a:ext uri="{FF2B5EF4-FFF2-40B4-BE49-F238E27FC236}">
                <a16:creationId xmlns:a16="http://schemas.microsoft.com/office/drawing/2014/main" id="{C437DC55-20AD-99E4-4F5F-F3BABA920D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15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7-29">
            <a:extLst>
              <a:ext uri="{FF2B5EF4-FFF2-40B4-BE49-F238E27FC236}">
                <a16:creationId xmlns:a16="http://schemas.microsoft.com/office/drawing/2014/main" id="{8C16C824-0B54-D74D-08F5-83EA290AA2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1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7-41">
            <a:extLst>
              <a:ext uri="{FF2B5EF4-FFF2-40B4-BE49-F238E27FC236}">
                <a16:creationId xmlns:a16="http://schemas.microsoft.com/office/drawing/2014/main" id="{8AB642FF-587A-BA15-3BC1-6E7A981416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7-55">
            <a:extLst>
              <a:ext uri="{FF2B5EF4-FFF2-40B4-BE49-F238E27FC236}">
                <a16:creationId xmlns:a16="http://schemas.microsoft.com/office/drawing/2014/main" id="{96A2B59A-E6E0-0D13-7A73-39A4920D8D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8-08">
            <a:extLst>
              <a:ext uri="{FF2B5EF4-FFF2-40B4-BE49-F238E27FC236}">
                <a16:creationId xmlns:a16="http://schemas.microsoft.com/office/drawing/2014/main" id="{09CD8F2B-4BFD-47B5-C230-31D8BD6E3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08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8-26">
            <a:extLst>
              <a:ext uri="{FF2B5EF4-FFF2-40B4-BE49-F238E27FC236}">
                <a16:creationId xmlns:a16="http://schemas.microsoft.com/office/drawing/2014/main" id="{36FEFB67-CBC1-431E-64F4-FF999C093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1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8-47">
            <a:extLst>
              <a:ext uri="{FF2B5EF4-FFF2-40B4-BE49-F238E27FC236}">
                <a16:creationId xmlns:a16="http://schemas.microsoft.com/office/drawing/2014/main" id="{CECE44C6-4CB5-1513-FA01-22A2E08E55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2-57">
            <a:extLst>
              <a:ext uri="{FF2B5EF4-FFF2-40B4-BE49-F238E27FC236}">
                <a16:creationId xmlns:a16="http://schemas.microsoft.com/office/drawing/2014/main" id="{9447211A-2C20-30C8-F0C0-FC109FA14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6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9-01">
            <a:extLst>
              <a:ext uri="{FF2B5EF4-FFF2-40B4-BE49-F238E27FC236}">
                <a16:creationId xmlns:a16="http://schemas.microsoft.com/office/drawing/2014/main" id="{0E1C3F82-0A85-428B-D26B-3074047BDC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7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9-17">
            <a:extLst>
              <a:ext uri="{FF2B5EF4-FFF2-40B4-BE49-F238E27FC236}">
                <a16:creationId xmlns:a16="http://schemas.microsoft.com/office/drawing/2014/main" id="{4199067A-3845-0FB3-DED2-398CB23045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9-34">
            <a:extLst>
              <a:ext uri="{FF2B5EF4-FFF2-40B4-BE49-F238E27FC236}">
                <a16:creationId xmlns:a16="http://schemas.microsoft.com/office/drawing/2014/main" id="{3B4FA66C-2121-D4F2-A03E-1AB7FB993A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3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19-49">
            <a:extLst>
              <a:ext uri="{FF2B5EF4-FFF2-40B4-BE49-F238E27FC236}">
                <a16:creationId xmlns:a16="http://schemas.microsoft.com/office/drawing/2014/main" id="{3431298B-582B-9FBB-C9C9-9D0D1694E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3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0-05">
            <a:extLst>
              <a:ext uri="{FF2B5EF4-FFF2-40B4-BE49-F238E27FC236}">
                <a16:creationId xmlns:a16="http://schemas.microsoft.com/office/drawing/2014/main" id="{7135F870-97A4-5B16-EC49-AC3288799F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3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0-21">
            <a:extLst>
              <a:ext uri="{FF2B5EF4-FFF2-40B4-BE49-F238E27FC236}">
                <a16:creationId xmlns:a16="http://schemas.microsoft.com/office/drawing/2014/main" id="{38DEBAC9-29D0-DACA-2779-2E55DA7A6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65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1-11">
            <a:extLst>
              <a:ext uri="{FF2B5EF4-FFF2-40B4-BE49-F238E27FC236}">
                <a16:creationId xmlns:a16="http://schemas.microsoft.com/office/drawing/2014/main" id="{7F1CECDB-4F95-D63E-43B3-94846776A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35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1-30">
            <a:extLst>
              <a:ext uri="{FF2B5EF4-FFF2-40B4-BE49-F238E27FC236}">
                <a16:creationId xmlns:a16="http://schemas.microsoft.com/office/drawing/2014/main" id="{F0E321CB-24AE-DC51-C750-1355D9009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" y="0"/>
            <a:ext cx="1204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2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1-48">
            <a:extLst>
              <a:ext uri="{FF2B5EF4-FFF2-40B4-BE49-F238E27FC236}">
                <a16:creationId xmlns:a16="http://schemas.microsoft.com/office/drawing/2014/main" id="{E6CFF81B-8B22-84A6-FD55-D3B15D888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17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2-05">
            <a:extLst>
              <a:ext uri="{FF2B5EF4-FFF2-40B4-BE49-F238E27FC236}">
                <a16:creationId xmlns:a16="http://schemas.microsoft.com/office/drawing/2014/main" id="{923D3090-F758-ADC2-B54F-02A12C47D8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3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3-16">
            <a:extLst>
              <a:ext uri="{FF2B5EF4-FFF2-40B4-BE49-F238E27FC236}">
                <a16:creationId xmlns:a16="http://schemas.microsoft.com/office/drawing/2014/main" id="{974A41F7-9C32-26B8-68AE-FA1D8E2B1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6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2-21">
            <a:extLst>
              <a:ext uri="{FF2B5EF4-FFF2-40B4-BE49-F238E27FC236}">
                <a16:creationId xmlns:a16="http://schemas.microsoft.com/office/drawing/2014/main" id="{6D59BFD3-CC61-3A84-2D94-B56BBC9AD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94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2-38">
            <a:extLst>
              <a:ext uri="{FF2B5EF4-FFF2-40B4-BE49-F238E27FC236}">
                <a16:creationId xmlns:a16="http://schemas.microsoft.com/office/drawing/2014/main" id="{2DB77257-D68C-7D35-7991-60E8C7BDE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2-53">
            <a:extLst>
              <a:ext uri="{FF2B5EF4-FFF2-40B4-BE49-F238E27FC236}">
                <a16:creationId xmlns:a16="http://schemas.microsoft.com/office/drawing/2014/main" id="{98892E9E-3CAF-AA36-F713-B71055890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3-08">
            <a:extLst>
              <a:ext uri="{FF2B5EF4-FFF2-40B4-BE49-F238E27FC236}">
                <a16:creationId xmlns:a16="http://schemas.microsoft.com/office/drawing/2014/main" id="{F837C90A-26B3-3AD1-DCB7-428873E54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52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3-23">
            <a:extLst>
              <a:ext uri="{FF2B5EF4-FFF2-40B4-BE49-F238E27FC236}">
                <a16:creationId xmlns:a16="http://schemas.microsoft.com/office/drawing/2014/main" id="{5EC918EC-5440-3858-FFE7-8A98287CE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58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3-37">
            <a:extLst>
              <a:ext uri="{FF2B5EF4-FFF2-40B4-BE49-F238E27FC236}">
                <a16:creationId xmlns:a16="http://schemas.microsoft.com/office/drawing/2014/main" id="{0B08FB49-3654-F101-F8E1-F31669F175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6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3-51">
            <a:extLst>
              <a:ext uri="{FF2B5EF4-FFF2-40B4-BE49-F238E27FC236}">
                <a16:creationId xmlns:a16="http://schemas.microsoft.com/office/drawing/2014/main" id="{2CCAFB29-BF7C-4DD0-1895-0698D151A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4-08">
            <a:extLst>
              <a:ext uri="{FF2B5EF4-FFF2-40B4-BE49-F238E27FC236}">
                <a16:creationId xmlns:a16="http://schemas.microsoft.com/office/drawing/2014/main" id="{5FF1E9A0-8091-3189-9073-D484808E9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4-20">
            <a:extLst>
              <a:ext uri="{FF2B5EF4-FFF2-40B4-BE49-F238E27FC236}">
                <a16:creationId xmlns:a16="http://schemas.microsoft.com/office/drawing/2014/main" id="{1C3EB63A-FD21-99BC-A004-CB1E7B3A1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37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4-33">
            <a:extLst>
              <a:ext uri="{FF2B5EF4-FFF2-40B4-BE49-F238E27FC236}">
                <a16:creationId xmlns:a16="http://schemas.microsoft.com/office/drawing/2014/main" id="{B9C81926-1D5D-B74C-FA2F-005D95C78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3-29">
            <a:extLst>
              <a:ext uri="{FF2B5EF4-FFF2-40B4-BE49-F238E27FC236}">
                <a16:creationId xmlns:a16="http://schemas.microsoft.com/office/drawing/2014/main" id="{6E8BB918-51F0-0610-C0FF-C6F018C2F4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1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4-53">
            <a:extLst>
              <a:ext uri="{FF2B5EF4-FFF2-40B4-BE49-F238E27FC236}">
                <a16:creationId xmlns:a16="http://schemas.microsoft.com/office/drawing/2014/main" id="{493C790D-9FAC-C747-4F17-72E370CA8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69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5-08">
            <a:extLst>
              <a:ext uri="{FF2B5EF4-FFF2-40B4-BE49-F238E27FC236}">
                <a16:creationId xmlns:a16="http://schemas.microsoft.com/office/drawing/2014/main" id="{966F5BF0-0A69-5CC3-1315-C72E20164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7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5-25">
            <a:extLst>
              <a:ext uri="{FF2B5EF4-FFF2-40B4-BE49-F238E27FC236}">
                <a16:creationId xmlns:a16="http://schemas.microsoft.com/office/drawing/2014/main" id="{BDA224C9-E36A-792F-83DF-FBD8D1D6F6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21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5-38">
            <a:extLst>
              <a:ext uri="{FF2B5EF4-FFF2-40B4-BE49-F238E27FC236}">
                <a16:creationId xmlns:a16="http://schemas.microsoft.com/office/drawing/2014/main" id="{6B54301E-0968-A6DC-5E8A-B7297F982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1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5-53">
            <a:extLst>
              <a:ext uri="{FF2B5EF4-FFF2-40B4-BE49-F238E27FC236}">
                <a16:creationId xmlns:a16="http://schemas.microsoft.com/office/drawing/2014/main" id="{FF06654D-1E43-9E05-300D-B2643FA6E9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73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6-08">
            <a:extLst>
              <a:ext uri="{FF2B5EF4-FFF2-40B4-BE49-F238E27FC236}">
                <a16:creationId xmlns:a16="http://schemas.microsoft.com/office/drawing/2014/main" id="{9D670F8E-A1D6-B9A1-53D9-1C0E717DD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56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6-24">
            <a:extLst>
              <a:ext uri="{FF2B5EF4-FFF2-40B4-BE49-F238E27FC236}">
                <a16:creationId xmlns:a16="http://schemas.microsoft.com/office/drawing/2014/main" id="{57F51B80-523A-4FF3-A64B-77F269492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3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6-40">
            <a:extLst>
              <a:ext uri="{FF2B5EF4-FFF2-40B4-BE49-F238E27FC236}">
                <a16:creationId xmlns:a16="http://schemas.microsoft.com/office/drawing/2014/main" id="{F6118FC1-8572-3011-5E1A-435F80D7A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35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6-54">
            <a:extLst>
              <a:ext uri="{FF2B5EF4-FFF2-40B4-BE49-F238E27FC236}">
                <a16:creationId xmlns:a16="http://schemas.microsoft.com/office/drawing/2014/main" id="{F42D3B75-FA11-4BF7-9D33-A6A226134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47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27-08">
            <a:extLst>
              <a:ext uri="{FF2B5EF4-FFF2-40B4-BE49-F238E27FC236}">
                <a16:creationId xmlns:a16="http://schemas.microsoft.com/office/drawing/2014/main" id="{DBF95F01-EBC5-B630-D14F-E08CAA2BB3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7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6-03-44">
            <a:extLst>
              <a:ext uri="{FF2B5EF4-FFF2-40B4-BE49-F238E27FC236}">
                <a16:creationId xmlns:a16="http://schemas.microsoft.com/office/drawing/2014/main" id="{B9EF264B-AD5C-1824-8292-7F8D19BDA3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" y="0"/>
            <a:ext cx="12150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78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BC6F8FE20D24A95EAF7D8578ADCFF" ma:contentTypeVersion="17" ma:contentTypeDescription="Create a new document." ma:contentTypeScope="" ma:versionID="286313b855eeb50fcb9a7492d96488c9">
  <xsd:schema xmlns:xsd="http://www.w3.org/2001/XMLSchema" xmlns:xs="http://www.w3.org/2001/XMLSchema" xmlns:p="http://schemas.microsoft.com/office/2006/metadata/properties" xmlns:ns2="2a2e3654-635b-40b2-905d-da3adfe043f2" xmlns:ns3="5d817e1c-1c48-408e-a198-6787c1befdc8" targetNamespace="http://schemas.microsoft.com/office/2006/metadata/properties" ma:root="true" ma:fieldsID="217361a9e401f363dd90c8fdecbb6783" ns2:_="" ns3:_="">
    <xsd:import namespace="2a2e3654-635b-40b2-905d-da3adfe043f2"/>
    <xsd:import namespace="5d817e1c-1c48-408e-a198-6787c1bef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3654-635b-40b2-905d-da3adfe0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15bb09-1f35-41dc-b237-6b17b4ac8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17e1c-1c48-408e-a198-6787c1befd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c8367ec-fa92-4a5a-8cf2-c50d5a2a724d}" ma:internalName="TaxCatchAll" ma:showField="CatchAllData" ma:web="5d817e1c-1c48-408e-a198-6787c1befd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817e1c-1c48-408e-a198-6787c1befdc8" xsi:nil="true"/>
    <lcf76f155ced4ddcb4097134ff3c332f xmlns="2a2e3654-635b-40b2-905d-da3adfe043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DDA319A-9F66-4F10-814C-EC09D4C1138D}"/>
</file>

<file path=customXml/itemProps2.xml><?xml version="1.0" encoding="utf-8"?>
<ds:datastoreItem xmlns:ds="http://schemas.openxmlformats.org/officeDocument/2006/customXml" ds:itemID="{A09CBCD0-7FAE-47AB-8BC9-2E4976DF6E52}"/>
</file>

<file path=customXml/itemProps3.xml><?xml version="1.0" encoding="utf-8"?>
<ds:datastoreItem xmlns:ds="http://schemas.openxmlformats.org/officeDocument/2006/customXml" ds:itemID="{549D0E88-E6C0-40EB-968A-B12C1985DB5F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Chi Nguyen</dc:creator>
  <cp:lastModifiedBy>Ha Chi Nguyen</cp:lastModifiedBy>
  <cp:revision>1</cp:revision>
  <dcterms:created xsi:type="dcterms:W3CDTF">2023-11-03T09:30:12Z</dcterms:created>
  <dcterms:modified xsi:type="dcterms:W3CDTF">2023-11-03T09:32:29Z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